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2" r:id="rId2"/>
    <p:sldId id="272" r:id="rId3"/>
    <p:sldId id="261" r:id="rId4"/>
    <p:sldId id="257" r:id="rId5"/>
    <p:sldId id="266" r:id="rId6"/>
    <p:sldId id="264" r:id="rId7"/>
    <p:sldId id="270" r:id="rId8"/>
    <p:sldId id="267" r:id="rId9"/>
    <p:sldId id="273" r:id="rId10"/>
    <p:sldId id="259" r:id="rId11"/>
    <p:sldId id="263" r:id="rId12"/>
    <p:sldId id="265" r:id="rId13"/>
    <p:sldId id="268" r:id="rId14"/>
    <p:sldId id="269" r:id="rId15"/>
    <p:sldId id="271" r:id="rId16"/>
    <p:sldId id="274" r:id="rId17"/>
    <p:sldId id="275" r:id="rId18"/>
    <p:sldId id="290" r:id="rId19"/>
    <p:sldId id="291" r:id="rId20"/>
    <p:sldId id="297" r:id="rId21"/>
    <p:sldId id="276" r:id="rId22"/>
    <p:sldId id="278" r:id="rId23"/>
    <p:sldId id="289" r:id="rId24"/>
    <p:sldId id="298" r:id="rId25"/>
    <p:sldId id="294" r:id="rId26"/>
    <p:sldId id="307" r:id="rId27"/>
    <p:sldId id="295" r:id="rId28"/>
    <p:sldId id="302" r:id="rId29"/>
    <p:sldId id="306" r:id="rId30"/>
    <p:sldId id="301" r:id="rId31"/>
    <p:sldId id="277" r:id="rId32"/>
    <p:sldId id="296" r:id="rId33"/>
    <p:sldId id="288" r:id="rId34"/>
    <p:sldId id="309" r:id="rId35"/>
    <p:sldId id="304" r:id="rId36"/>
    <p:sldId id="299" r:id="rId37"/>
    <p:sldId id="300" r:id="rId38"/>
    <p:sldId id="305" r:id="rId39"/>
    <p:sldId id="303" r:id="rId40"/>
    <p:sldId id="31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62" autoAdjust="0"/>
    <p:restoredTop sz="94660"/>
  </p:normalViewPr>
  <p:slideViewPr>
    <p:cSldViewPr>
      <p:cViewPr varScale="1">
        <p:scale>
          <a:sx n="61" d="100"/>
          <a:sy n="61" d="100"/>
        </p:scale>
        <p:origin x="178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286B0-37E0-4633-9C55-9A2926027F3C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5CB3A-1196-4418-857F-4DF0963061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KHẢI,</a:t>
            </a:r>
            <a:r>
              <a:rPr lang="en-US" baseline="0" dirty="0"/>
              <a:t> VINH,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5CB3A-1196-4418-857F-4DF0963061A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39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8DCA46F-C79A-4ECE-A240-1EB0083B43F6}" type="slidenum">
              <a:rPr lang="en-US" smtClean="0"/>
              <a:pPr eaLnBrk="1" hangingPunct="1"/>
              <a:t>11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62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CE746E2-9955-41CD-BEBF-1F109C18D28B}" type="slidenum">
              <a:rPr lang="en-US" smtClean="0"/>
              <a:pPr eaLnBrk="1" hangingPunct="1"/>
              <a:t>12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3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361D218-8DC8-42D4-845D-D44B1A408EC9}" type="slidenum">
              <a:rPr lang="en-US" smtClean="0"/>
              <a:pPr eaLnBrk="1" hangingPunct="1"/>
              <a:t>13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23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0F313F8-46F5-4E05-A01E-9069030F3F35}" type="slidenum">
              <a:rPr lang="en-US" smtClean="0"/>
              <a:pPr eaLnBrk="1" hangingPunct="1"/>
              <a:t>14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9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6CF3B19-E404-421E-8CCC-D19ABCA0CB59}" type="slidenum">
              <a:rPr lang="en-US" smtClean="0"/>
              <a:pPr eaLnBrk="1" hangingPunct="1"/>
              <a:t>15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03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ROSHIA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5CB3A-1196-4418-857F-4DF0963061A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1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BRAZIL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5CB3A-1196-4418-857F-4DF0963061A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7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552867-B8E1-46F8-9884-E2671D78D02A}" type="slidenum">
              <a:rPr lang="en-US"/>
              <a:pPr/>
              <a:t>18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50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78B39D-2C18-4AF9-8DAF-EF61E96CDA89}" type="slidenum">
              <a:rPr lang="en-US"/>
              <a:pPr/>
              <a:t>19</a:t>
            </a:fld>
            <a:endParaRPr 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15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A433E-DA0C-437C-8814-8155530A6F84}" type="slidenum">
              <a:rPr lang="en-US"/>
              <a:pPr/>
              <a:t>20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4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BF62372-6461-4A43-AFB3-38BB4C0DCD11}" type="slidenum">
              <a:rPr lang="en-US" smtClean="0"/>
              <a:pPr eaLnBrk="1" hangingPunct="1"/>
              <a:t>3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NI HON</a:t>
            </a:r>
          </a:p>
        </p:txBody>
      </p:sp>
    </p:spTree>
    <p:extLst>
      <p:ext uri="{BB962C8B-B14F-4D97-AF65-F5344CB8AC3E}">
        <p14:creationId xmlns:p14="http://schemas.microsoft.com/office/powerpoint/2010/main" val="3979005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5CB3A-1196-4418-857F-4DF0963061A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73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E0BF1-A658-409B-8467-4044DF49706D}" type="slidenum">
              <a:rPr lang="en-US"/>
              <a:pPr/>
              <a:t>23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お仕事	先生		会社員		銀行員		エンジニア</a:t>
            </a:r>
          </a:p>
        </p:txBody>
      </p:sp>
    </p:spTree>
    <p:extLst>
      <p:ext uri="{BB962C8B-B14F-4D97-AF65-F5344CB8AC3E}">
        <p14:creationId xmlns:p14="http://schemas.microsoft.com/office/powerpoint/2010/main" val="1756443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8F95C2-3741-41D8-AD97-FFF2FF77EA8E}" type="slidenum">
              <a:rPr lang="en-US"/>
              <a:pPr/>
              <a:t>24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76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2B149D6-405C-441C-A9DD-B073F5AFC957}" type="slidenum">
              <a:rPr lang="en-US" smtClean="0"/>
              <a:pPr eaLnBrk="1" hangingPunct="1"/>
              <a:t>27</a:t>
            </a:fld>
            <a:endParaRPr 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26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69DBAB1-8E88-46B4-9CA0-90B25F633E33}" type="slidenum">
              <a:rPr lang="en-US"/>
              <a:pPr eaLnBrk="1" hangingPunct="1"/>
              <a:t>32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46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931C27-FE3C-4F42-A3D6-423427D28B7B}" type="slidenum">
              <a:rPr lang="en-US"/>
              <a:pPr/>
              <a:t>36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42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7ABE1A-DFC7-4C87-9F8C-095CDCFBE0BA}" type="slidenum">
              <a:rPr lang="en-US"/>
              <a:pPr/>
              <a:t>37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55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443E70-7F75-4FD3-99AF-132388BAA85C}" type="slidenum">
              <a:rPr lang="en-US"/>
              <a:pPr/>
              <a:t>38</a:t>
            </a:fld>
            <a:endParaRPr 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0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9A058F5E-B534-468D-BF1A-31F43DA7DCB9}" type="slidenum">
              <a:rPr lang="en-US"/>
              <a:pPr eaLnBrk="1" hangingPunct="1"/>
              <a:t>4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39361A6-20D2-4EEA-AEC5-0C3FCA28973A}" type="slidenum">
              <a:rPr lang="en-US" smtClean="0"/>
              <a:pPr eaLnBrk="1" hangingPunct="1"/>
              <a:t>5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4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F816ADD-C4ED-46F2-AF71-00355A93252E}" type="slidenum">
              <a:rPr lang="en-US" smtClean="0"/>
              <a:pPr eaLnBrk="1" hangingPunct="1"/>
              <a:t>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CHUU GO KU</a:t>
            </a:r>
          </a:p>
        </p:txBody>
      </p:sp>
    </p:spTree>
    <p:extLst>
      <p:ext uri="{BB962C8B-B14F-4D97-AF65-F5344CB8AC3E}">
        <p14:creationId xmlns:p14="http://schemas.microsoft.com/office/powerpoint/2010/main" val="64380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9554667-84CA-4B46-B3BF-AB98653F7093}" type="slidenum">
              <a:rPr lang="en-US" smtClean="0"/>
              <a:pPr eaLnBrk="1" hangingPunct="1"/>
              <a:t>7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C62F7CE-AF9B-4262-865E-B8E070851138}" type="slidenum">
              <a:rPr lang="en-US" smtClean="0"/>
              <a:pPr eaLnBrk="1" hangingPunct="1"/>
              <a:t>8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ÚC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5CB3A-1196-4418-857F-4DF0963061A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19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50C632C-38DF-4760-964B-71A44B730029}" type="slidenum">
              <a:rPr lang="en-US"/>
              <a:pPr eaLnBrk="1" hangingPunct="1"/>
              <a:t>10</a:t>
            </a:fld>
            <a:endParaRPr 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err="1"/>
              <a:t>betonamu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6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3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61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9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7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3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73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9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27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8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CBA0D-2D95-4383-B8F4-D7D0FBF5E3FA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A27AA-F472-422A-AD3C-F4B446781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PHẦN 1</a:t>
            </a:r>
            <a:br>
              <a:rPr lang="en-US" b="1">
                <a:solidFill>
                  <a:srgbClr val="FF0000"/>
                </a:solidFill>
              </a:rPr>
            </a:br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79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7" descr="vietn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31051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8" descr="Ban do Vietn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46" y="1828800"/>
            <a:ext cx="3176954" cy="495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4289B-E77B-42A6-8846-2C379AEC2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616" y="398799"/>
            <a:ext cx="4037013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ベトナム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03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4E4D69-98F1-4E42-A0C4-991119BB9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28600"/>
            <a:ext cx="44958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かんこく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t_y-nghia-cua-co-han-quoc-la-gi-_d70f9ef6711afb536598ba350cb84f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52600"/>
            <a:ext cx="54986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45C52-FFDD-4287-825D-3C5399E92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381000"/>
            <a:ext cx="51435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>
                <a:solidFill>
                  <a:srgbClr val="FF0000"/>
                </a:solidFill>
              </a:rPr>
              <a:t>アメリカ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:\american-flag-1293224_960_72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23098"/>
            <a:ext cx="7315200" cy="4015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41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BE512-1DE2-4ADF-BA5F-85FC48CD0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38252"/>
            <a:ext cx="64008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インドネシア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D:\flag-857988_960_720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77527" y="1600200"/>
            <a:ext cx="6788945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859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9ED09-67FA-4F0B-BC3C-6EF836432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06680"/>
            <a:ext cx="77724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マレーシア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malaysia-26811_960_72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133600"/>
            <a:ext cx="8458200" cy="4237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549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6AD38-5071-4B7F-B8C5-55D057268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28600"/>
            <a:ext cx="2094707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タイ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1280px-Flag_of_Thailand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082403"/>
            <a:ext cx="6477000" cy="4316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492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wgHBgkIBwgQCgkVDRYWGBgWDRscFRAWIB0iHyAdFR8kKDQgGyUxHRsfJTkhMTUtODgyIys/RD84OCg5MCsBCgoKDA0OGxAQFCsfICQ1LTcsMTQ3NC8sLS82NywtNzU1NzcxKzA0Ky8sNTcsLC4vNywtLSwuLSwsNy81KywrN//AABEIAMYA/wMBEQACEQEDEQH/xAAcAAEAAwADAQEAAAAAAAAAAAAABAYHAQIDBQj/xAA/EAABAgEGCgcGBgIDAAAAAAAAAQIDBAUREpLRBhQVFlJTVFWRkwchMTI2dMETM3FysbIiNUFRYXNioUJDgf/EABsBAQACAwEBAAAAAAAAAAAAAAADBQECBAcG/8QALxEBAAEBBgUCBgIDAQAAAAAAAAECAwURFVSRBBNSU3EysQYSITEzNEFhUcHw4f/aAAwDAQACEQMRAD8A1ya5ukLpskbnSKCq+wZ/1N0U/gCVkyb9hg8ltwDJk37DB5LbgGTJv2GDyW3AMmTfsMHktuAZMm/YYPJbcAyZN+wweS24Bkyb9hg8ltwDJk37DB5LbgGTJv2GDyW3AMmTfsMHktuAZMm/YYPJbcAyZN+wweS24Bkyb9hg8ltwDJk37DB5LbgGTJv2GDyW3AMmTfsMHktuAZMm/YYPJbcAyZN+wweS24Bkyb9hg8ltwDJk37DB5LbgGTJv2GDyW3AMmTfsMHktuAZMm/YYPJbcAyZN+wweS24Bkyb9hg8ltwDJk37DB5LbgGTJv2GDyW3AMmTfsMHktuAZMm/YYPJbcAyZN+wweS24D0gyKSQH14Elhw3/ALthoi/6A85p/KpF/Qz7UAlgAAAAAAAAAAAAAAAAAAAAAAAAAAAAAAAAAAARJp/KpF/Qz7UAlgAAAAAAAAAAAAAAAAAAAAAAAAAAAAAAAAAAARJp/KpF/Qz7UAlgAAAAAAAAAAAAAAAAAAAAAAAAAAAAAAAAAAARJp/KpF/Qz7UAlgAAAAAAAAAAAAAAAAAAAAAAAAAAAAAAAAAAARJp/KpF/Qz7UAlgAAAAAAAAAAAAAAAAAAAAAAAAAAAAAAAAAAAQ5qciTXI0VUp9gz9f8UAl1m6ScRhIVm6ScRhIVm6ScRhIVm6ScRhIVm6ScRhIVm6ScRhIVm6ScRhIVm6ScRhIVm6ScRhIVm6ScRhIVm6ScRhIVm6ScRhIVm6ScRhIVm6ScRhIVm6ScRhIVm6ScRhIVm6ScRhIVm6ScRhIVm6ScRhIVm6ScRhIVm6ScRhIVm6ScRhIVm6ScRhIVm6ScRhIVm6ScRhIVm6ScRhIVm6ScRhIVm6ScRhIVm6ScRhIVm6ScRhII5F7FQD8at7qfA9asvRT4j2cMuaDcKAFACgBQAoAUAKAFACgBQAoAUAKAFACgBQAoAUAKAFACgBQAoAUAKAFACgBQAoA0HoN8ds8rF9Ci+I/0p8wksvUz1vdT4F1ZeinxHs0lySMAAAAAAAAAAAAAAAAAAAAAAAAAAAAAAAAAAaD0G+OmeVi+hQ/Ef6U+YSWXqZ63up8C6svRT4j2aS5JGAAAAAAAAAAAAAAAAAAAAAAAAAAAAAAAAAANB6DfHTPKxfQofiP9KfMJLL1M9b3U+BdWXop8R7NJckjAAAAAAAAAAAAAAAAAAAAAAAAAAAAAAAAAAGg9BvjpnlYvoUPxH+lPmEll6met7qfAurL0U+I9mkuSRgAAAAAAAAAAAAAAAAAAAAAAAAAAAAAAAAADQeg3x0zysX0KH4j/SnzCSy9TPW91PgXVl6KfEezSXJIwAAAAAAAAAAAAAAAAAAAAAAAAAAAAAAAAABoPQb46Z5WL6FD8R/pT5hJZepnre6nwLqy9FPiPZpLkkYAAAAAAAAAAAAAAAAAAAAAAAAAAAAAAAAAA0HoN8dM8rF9Ch+I/wBKfMJLL1K/Ck8BYTFWAzup/wAU/Y8zm+rzicI4mveXrNndV3zRTM8PR9o/iHbFpPqGWUMZ3empr3lv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u3RDBhMwwa5kJrVxeJ2N+BJZXlx3EVfJbW1VUf4mZmFLf8AwHCWPCTXZWNNM4x9YiIlTIXumfKn0Kmr7y+msvx0+I9nY1SAAAAAAAAAAAAAAAAAAAAAAAAAAAAAAAAAAXTok8XN8vE9Dr4P8qg+JP0Z8wpML3TPlT6HNV95Xdl+OnxHs7GqQAAAAAAAAAAAAAAAAAAAAAAAAAAAAAAAAAC6dEni5vl4nodfB/lUHxJ+jPmFJhe6Z8qfQ5qvvK7svx0+I9nY1SAAAAAAAAAAAAAAAAAAAAAAAAAAAAAAAAAAXTok8XN8vE9Dr4P8qg+JP0Z8wpML3TPlT6HNV95Xdl+OnxHs7GqQAAAAAAAAAAAAAAAAAAAAAAAAAAAAAAAAAC6dEni5vl4nodfB/lUHxJ+jPmFJhe6Z8qfQ5qvvK7svx0+I9nY1SAAAAAAAAAAAAAAAAAAAAAAAAAAAAAAAAAAXTok8XN8vE9Dr4P8AKoPiT9GfMKTC90z5U+hy1feV3Y/jp8R7OxhIAAAAAAAAAAAAAAAAAAAAAAAAAAAAAAAAABdOiTxc3y8T0Org/wAqg+JP0Z8w0tMBcGEShJpZR877yy5Fl0w+Li9OOiMIt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S5swXmWapUkqm+QNgR6qpSjndi9vapmmyopnGKYhFbcdxVtT8lpa1VR/iZxfYJHKAAAAAAAAAAHhLYsSBJIsaDDbEe1qrQr6qLR29dC0dX8GYiJn6iszXhq2WQ5jjyib1gSaXOc2E5I1ZWPRFVEitoSilEXrSt/NB0V8P8vzRE/Wn7sYvv5Zmv2ns8pSev7X2dGMNp9poUU97/HtIeXX0yzi9kl0kWPEgJKoftmd5vtErM6qfxJ2p1dfwNflqwxwHz5ZhBJoUom6FJHQ5WkePUpbKWfgSimsiKtL+1OpOvrQkiymYnH6YMYp8OcJFFlb5JClkJ8qaiqrEitV7USjrVtNKdqcUNPlqiMcPoykmoAAAAAAAAAAAAAAAAAAAAAAAAAAAAAR5wSI6RR2wYaxIisVESlEpVer9eozT9xQ8F8FZ3wfhzHKYUBj40KC6DKIaxEVHtWlWxJO5epiovUqfhrJ29iKdttb2dpNUT/P1j/3/AL6NYiYeU74HTzGnqLKZPDhRIC4QSWW0+2ocsOGxWq1EVO9T/P7f+Zo4izijCemY3kmJfQfgrL8sTvGbAhxJvlEnlNaC+OtVYr/wtdCdRXhV2d9E6uyinqRsfPp+WmP5jD6/1/vD+DBEk2Ck+QFmdkVWylknndY1dzmpGdJ0hoxqRVTqiPTsrfq1qdi9Sbzb2c/Nh9MYw/rHHH6f1/swkwcwSnibZ9mWUx4UKHIpO2VQ0hsjq5sJr1/D7OsldUoSlazlWlVoREREFrb0VUVR/M4ERLRDhbAAAAAAAAAAAAAAAAAAAAAAAAAAAAAAAAAAAAAAAAAAAAAAAAAAAAAAAf/Z"/>
          <p:cNvSpPr>
            <a:spLocks noChangeAspect="1" noChangeArrowheads="1"/>
          </p:cNvSpPr>
          <p:nvPr/>
        </p:nvSpPr>
        <p:spPr bwMode="auto">
          <a:xfrm>
            <a:off x="155575" y="-1279525"/>
            <a:ext cx="34385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wgHBgkIBwgQCgkVDRYWGBgWDRscFRAWIB0iHyAdFR8kKDQgGyUxHRsfJTkhMTUtODgyIys/RD84OCg5MCsBCgoKDA0OGxAQFCsfICQ1LTcsMTQ3NC8sLS82NywtNzU1NzcxKzA0Ky8sNTcsLC4vNywtLSwuLSwsNy81KywrN//AABEIAMYA/wMBEQACEQEDEQH/xAAcAAEAAwADAQEAAAAAAAAAAAAABAYHAQIDBQj/xAA/EAABAgEGCgcGBgIDAAAAAAAAAQIDBAUREpLRBhQVFlJTVFWRkwchMTI2dMETM3FysbIiNUFRYXNioUJDgf/EABsBAQACAwEBAAAAAAAAAAAAAAADBQECBAcG/8QALxEBAAEBBgUCBgIDAQAAAAAAAAECAwURFVSRBBNSU3EysQYSITEzNEFhUcHw4f/aAAwDAQACEQMRAD8A1ya5ukLpskbnSKCq+wZ/1N0U/gCVkyb9hg8ltwDJk37DB5LbgGTJv2GDyW3AMmTfsMHktuAZMm/YYPJbcAyZN+wweS24Bkyb9hg8ltwDJk37DB5LbgGTJv2GDyW3AMmTfsMHktuAZMm/YYPJbcAyZN+wweS24Bkyb9hg8ltwDJk37DB5LbgGTJv2GDyW3AMmTfsMHktuAZMm/YYPJbcAyZN+wweS24Bkyb9hg8ltwDJk37DB5LbgGTJv2GDyW3AMmTfsMHktuAZMm/YYPJbcAyZN+wweS24Bkyb9hg8ltwDJk37DB5LbgGTJv2GDyW3AMmTfsMHktuAZMm/YYPJbcAyZN+wweS24D0gyKSQH14Elhw3/ALthoi/6A85p/KpF/Qz7UAlgAAAAAAAAAAAAAAAAAAAAAAAAAAAAAAAAAAARJp/KpF/Qz7UAlgAAAAAAAAAAAAAAAAAAAAAAAAAAAAAAAAAAARJp/KpF/Qz7UAlgAAAAAAAAAAAAAAAAAAAAAAAAAAAAAAAAAAARJp/KpF/Qz7UAlgAAAAAAAAAAAAAAAAAAAAAAAAAAAAAAAAAAARJp/KpF/Qz7UAlgAAAAAAAAAAAAAAAAAAAAAAAAAAAAAAAAAAAQ5qciTXI0VUp9gz9f8UAl1m6ScRhIVm6ScRhIVm6ScRhIVm6ScRhIVm6ScRhIVm6ScRhIVm6ScRhIVm6ScRhIVm6ScRhIVm6ScRhIVm6ScRhIVm6ScRhIVm6ScRhIVm6ScRhIVm6ScRhIVm6ScRhIVm6ScRhIVm6ScRhIVm6ScRhIVm6ScRhIVm6ScRhIVm6ScRhIVm6ScRhIVm6ScRhIVm6ScRhIVm6ScRhIVm6ScRhIVm6ScRhIVm6ScRhIVm6ScRhII5F7FQD8at7qfA9asvRT4j2cMuaDcKAFACgBQAoAUAKAFACgBQAoAUAKAFACgBQAoAUAKAFACgBQAoAUAKAFACgBQAoA0HoN8ds8rF9Ci+I/0p8wksvUz1vdT4F1ZeinxHs0lySMAAAAAAAAAAAAAAAAAAAAAAAAAAAAAAAAAAaD0G+OmeVi+hQ/Ef6U+YSWXqZ63up8C6svRT4j2aS5JGAAAAAAAAAAAAAAAAAAAAAAAAAAAAAAAAAANB6DfHTPKxfQofiP9KfMJLL1M9b3U+BdWXop8R7NJckjAAAAAAAAAAAAAAAAAAAAAAAAAAAAAAAAAAGg9BvjpnlYvoUPxH+lPmEll6met7qfAurL0U+I9mkuSRgAAAAAAAAAAAAAAAAAAAAAAAAAAAAAAAAADQeg3x0zysX0KH4j/SnzCSy9TPW91PgXVl6KfEezSXJIwAAAAAAAAAAAAAAAAAAAAAAAAAAAAAAAAABoPQb46Z5WL6FD8R/pT5hJZepnre6nwLqy9FPiPZpLkkYAAAAAAAAAAAAAAAAAAAAAAAAAAAAAAAAAA0HoN8dM8rF9Ch+I/wBKfMJLL1K/Ck8BYTFWAzup/wAU/Y8zm+rzicI4mveXrNndV3zRTM8PR9o/iHbFpPqGWUMZ3empr3lv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u3RDBhMwwa5kJrVxeJ2N+BJZXlx3EVfJbW1VUf4mZmFLf8AwHCWPCTXZWNNM4x9YiIlTIXumfKn0Kmr7y+msvx0+I9nY1SAAAAAAAAAAAAAAAAAAAAAAAAAAAAAAAAAAXTok8XN8vE9Dr4P8qg+JP0Z8wpML3TPlT6HNV95Xdl+OnxHs7GqQAAAAAAAAAAAAAAAAAAAAAAAAAAAAAAAAAC6dEni5vl4nodfB/lUHxJ+jPmFJhe6Z8qfQ5qvvK7svx0+I9nY1SAAAAAAAAAAAAAAAAAAAAAAAAAAAAAAAAAAXTok8XN8vE9Dr4P8qg+JP0Z8wpML3TPlT6HNV95Xdl+OnxHs7GqQAAAAAAAAAAAAAAAAAAAAAAAAAAAAAAAAAC6dEni5vl4nodfB/lUHxJ+jPmFJhe6Z8qfQ5qvvK7svx0+I9nY1SAAAAAAAAAAAAAAAAAAAAAAAAAAAAAAAAAAXTok8XN8vE9Dr4P8AKoPiT9GfMKTC90z5U+hy1feV3Y/jp8R7OxhIAAAAAAAAAAAAAAAAAAAAAAAAAAAAAAAAABdOiTxc3y8T0Org/wAqg+JP0Z8w0tMBcGEShJpZR877yy5Fl0w+Li9OOiMIt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S5swXmWapUkqm+QNgR6qpSjndi9vapmmyopnGKYhFbcdxVtT8lpa1VR/iZxfYJHKAAAAAAAAAAHhLYsSBJIsaDDbEe1qrQr6qLR29dC0dX8GYiJn6iszXhq2WQ5jjyib1gSaXOc2E5I1ZWPRFVEitoSilEXrSt/NB0V8P8vzRE/Wn7sYvv5Zmv2ns8pSev7X2dGMNp9poUU97/HtIeXX0yzi9kl0kWPEgJKoftmd5vtErM6qfxJ2p1dfwNflqwxwHz5ZhBJoUom6FJHQ5WkePUpbKWfgSimsiKtL+1OpOvrQkiymYnH6YMYp8OcJFFlb5JClkJ8qaiqrEitV7USjrVtNKdqcUNPlqiMcPoykmoAAAAAAAAAAAAAAAAAAAAAAAAAAAAAR5wSI6RR2wYaxIisVESlEpVer9eozT9xQ8F8FZ3wfhzHKYUBj40KC6DKIaxEVHtWlWxJO5epiovUqfhrJ29iKdttb2dpNUT/P1j/3/AL6NYiYeU74HTzGnqLKZPDhRIC4QSWW0+2ocsOGxWq1EVO9T/P7f+Zo4izijCemY3kmJfQfgrL8sTvGbAhxJvlEnlNaC+OtVYr/wtdCdRXhV2d9E6uyinqRsfPp+WmP5jD6/1/vD+DBEk2Ck+QFmdkVWylknndY1dzmpGdJ0hoxqRVTqiPTsrfq1qdi9Sbzb2c/Nh9MYw/rHHH6f1/swkwcwSnibZ9mWUx4UKHIpO2VQ0hsjq5sJr1/D7OsldUoSlazlWlVoREREFrb0VUVR/M4ERLRDhbAAAAAAAAAAAAAAAAAAAAAAAAAAAAAAAAAAAAAAAAAAAAAAAAAAAAAAAf/Z"/>
          <p:cNvSpPr>
            <a:spLocks noChangeAspect="1" noChangeArrowheads="1"/>
          </p:cNvSpPr>
          <p:nvPr/>
        </p:nvSpPr>
        <p:spPr bwMode="auto">
          <a:xfrm>
            <a:off x="307975" y="-1127125"/>
            <a:ext cx="34385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798" name="Picture 6" descr="http://tienganh123.com/file/tienganhtreem/bai20/1.Learning/flag/flag_russi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133600"/>
            <a:ext cx="6934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0ED4B-D731-4899-A901-B4F85FA75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43226"/>
            <a:ext cx="42672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ロシア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6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i00.i.aliimg.com/wsphoto/v0/1548002566_1/Hot-font-b-Sale-b-font-Low-Price-Wholesale-Retail-National-font-b-flag-b-f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1745240"/>
            <a:ext cx="5791200" cy="457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A7952-7D05-4382-A567-EA58B3984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893" y="429161"/>
            <a:ext cx="4456907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ブラジル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6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60" name="Picture 4"/>
          <p:cNvPicPr>
            <a:picLocks noGrp="1" noChangeAspect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274638"/>
            <a:ext cx="8305800" cy="5897562"/>
          </a:xfrm>
          <a:noFill/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2631E-AE5F-4CDB-ADA4-7DF36E9AB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09600"/>
            <a:ext cx="51816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せんせい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1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533400"/>
            <a:ext cx="8229600" cy="5562600"/>
          </a:xfrm>
          <a:noFill/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DCEF5B-C56E-472D-9A17-AF2D9AD55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990600"/>
            <a:ext cx="4837907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がくせい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68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arknessangled.files.wordpress.com/2013/04/italy-fla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6102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 eaLnBrk="1" hangingPunct="1"/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F19F1-0607-4045-8F22-AAE50B890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28600"/>
            <a:ext cx="44196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イタリア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8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457200"/>
            <a:ext cx="8305800" cy="5943600"/>
          </a:xfrm>
          <a:noFill/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74CEBB-5619-462A-A330-1A3BA7662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397" y="2029361"/>
            <a:ext cx="4495403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スポーツ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06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902BA6-3F37-495F-94E0-11432194A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52400"/>
            <a:ext cx="48768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だいがく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17411" name="Picture 3" descr="D:\sv-nigeria-hdse-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447800"/>
            <a:ext cx="8229600" cy="4937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516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media.tinmoi.vn/2012/07/31/17_48_1343704045_93_qc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810000"/>
            <a:ext cx="3369609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37D191-C0E5-48BA-ABE6-6F3F32148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29161"/>
            <a:ext cx="79248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に</a:t>
            </a:r>
            <a:r>
              <a:rPr lang="ja-JP" altLang="en-US" sz="8000" b="1">
                <a:solidFill>
                  <a:srgbClr val="FF0000"/>
                </a:solidFill>
              </a:rPr>
              <a:t>ほんごがっ</a:t>
            </a:r>
            <a:r>
              <a:rPr lang="ja-JP" altLang="en-US" sz="8000" b="1" dirty="0">
                <a:solidFill>
                  <a:srgbClr val="FF0000"/>
                </a:solidFill>
              </a:rPr>
              <a:t>こう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9218" name="Picture 2" descr="D:\sakur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60994"/>
            <a:ext cx="4724400" cy="3549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516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457200"/>
            <a:ext cx="8305800" cy="6096000"/>
          </a:xfrm>
          <a:noFill/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3B7C9-273C-4E47-A3B1-F843E4DB1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00561"/>
            <a:ext cx="45720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おしごと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0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293757"/>
            <a:ext cx="8458200" cy="6096000"/>
          </a:xfrm>
          <a:noFill/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13E24A-1D97-4E1C-8ADC-169352156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5296" y="355937"/>
            <a:ext cx="2617717" cy="101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</a:rPr>
              <a:t>どくしょ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3E24A-1D97-4E1C-8ADC-169352156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1" y="304800"/>
            <a:ext cx="3047999" cy="101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6000" b="1" dirty="0">
                <a:solidFill>
                  <a:srgbClr val="FF0000"/>
                </a:solidFill>
              </a:rPr>
              <a:t>おんがく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3E24A-1D97-4E1C-8ADC-169352156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807" y="5486400"/>
            <a:ext cx="2971800" cy="101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6000" b="1">
                <a:solidFill>
                  <a:srgbClr val="FF0000"/>
                </a:solidFill>
              </a:rPr>
              <a:t>サッカー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3E24A-1D97-4E1C-8ADC-169352156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638800"/>
            <a:ext cx="914400" cy="101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6000" b="1" dirty="0">
                <a:solidFill>
                  <a:srgbClr val="FF0000"/>
                </a:solidFill>
              </a:rPr>
              <a:t>え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13E24A-1D97-4E1C-8ADC-169352156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979" y="324590"/>
            <a:ext cx="2640084" cy="101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6000" b="1" dirty="0">
                <a:solidFill>
                  <a:srgbClr val="FF0000"/>
                </a:solidFill>
              </a:rPr>
              <a:t>えいが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13E24A-1D97-4E1C-8ADC-169352156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638799"/>
            <a:ext cx="2819400" cy="101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6000" b="1" dirty="0">
                <a:solidFill>
                  <a:srgbClr val="FF0000"/>
                </a:solidFill>
              </a:rPr>
              <a:t>りょこう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3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PHẦN 2</a:t>
            </a:r>
          </a:p>
        </p:txBody>
      </p:sp>
    </p:spTree>
    <p:extLst>
      <p:ext uri="{BB962C8B-B14F-4D97-AF65-F5344CB8AC3E}">
        <p14:creationId xmlns:p14="http://schemas.microsoft.com/office/powerpoint/2010/main" val="3020888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37458"/>
            <a:ext cx="7315199" cy="5187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3EFA1-A23E-4D2A-A8CA-0EFD129B7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00561"/>
            <a:ext cx="5942807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ﾃﾆｽ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61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type="title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459079"/>
            <a:ext cx="7696200" cy="5246521"/>
          </a:xfr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9C79D2-A21F-48E0-9B8D-780D53290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52961"/>
            <a:ext cx="5980907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たんじょうび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9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10F8C6-F332-4398-AE6F-BD2790507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492264"/>
            <a:ext cx="40386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>
                <a:solidFill>
                  <a:srgbClr val="FF0000"/>
                </a:solidFill>
              </a:rPr>
              <a:t>つり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14338" name="Picture 2" descr="D:\tuoi-tho-cau-c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690872" cy="2400300"/>
          </a:xfrm>
          <a:prstGeom prst="rect">
            <a:avLst/>
          </a:prstGeom>
          <a:noFill/>
        </p:spPr>
      </p:pic>
      <p:pic>
        <p:nvPicPr>
          <p:cNvPr id="14339" name="Picture 3" descr="D:\Vector_illustration_of_Happy_family_E01-PSD-00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1638300"/>
            <a:ext cx="5295900" cy="397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950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ECDCDB-E6DA-440A-849A-CA05125D4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0"/>
            <a:ext cx="3123407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ｺﾞﾙﾌ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12290" name="Picture 2" descr="D:\nghe-thuat-doc-gree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199" y="1143000"/>
            <a:ext cx="7445075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161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9E39-C947-4C4B-8307-A2ED269E7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33400"/>
            <a:ext cx="4037013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にほん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8194" name="Picture 2" descr="D:\quc_k_Nht_Bn_1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23219" y="2514600"/>
            <a:ext cx="3939381" cy="3939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98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PHẦN 3</a:t>
            </a:r>
          </a:p>
        </p:txBody>
      </p:sp>
    </p:spTree>
    <p:extLst>
      <p:ext uri="{BB962C8B-B14F-4D97-AF65-F5344CB8AC3E}">
        <p14:creationId xmlns:p14="http://schemas.microsoft.com/office/powerpoint/2010/main" val="2094421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8FE08D-D8C0-446C-9C2A-D3C2F8D8F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76200"/>
            <a:ext cx="47244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こうこう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16386" name="Picture 2" descr="D:\nguyen thuong hie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8336411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516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6477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ja-JP" altLang="en-US" sz="8000" b="1" dirty="0">
                <a:solidFill>
                  <a:srgbClr val="FF0000"/>
                </a:solidFill>
                <a:ea typeface="MS PGothic" pitchFamily="34" charset="-128"/>
              </a:rPr>
              <a:t>しゅみ</a:t>
            </a:r>
            <a:endParaRPr lang="en-US" altLang="ja-JP" sz="8000" b="1" dirty="0">
              <a:solidFill>
                <a:srgbClr val="FF0000"/>
              </a:solidFill>
              <a:ea typeface="MS PGothic" pitchFamily="34" charset="-128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096000" y="228600"/>
            <a:ext cx="289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MS PGothic" pitchFamily="34" charset="-128"/>
                <a:cs typeface="+mj-cs"/>
              </a:rPr>
              <a:t>hobby</a:t>
            </a:r>
          </a:p>
        </p:txBody>
      </p:sp>
      <p:pic>
        <p:nvPicPr>
          <p:cNvPr id="15362" name="Picture 2" descr="D:\86c680f1d0e18c89e77931f146dd339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1066800"/>
            <a:ext cx="3683000" cy="2438400"/>
          </a:xfrm>
          <a:prstGeom prst="rect">
            <a:avLst/>
          </a:prstGeom>
          <a:noFill/>
        </p:spPr>
      </p:pic>
      <p:pic>
        <p:nvPicPr>
          <p:cNvPr id="15363" name="Picture 3" descr="D:\my-hoob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572984"/>
            <a:ext cx="2209800" cy="3285016"/>
          </a:xfrm>
          <a:prstGeom prst="rect">
            <a:avLst/>
          </a:prstGeom>
          <a:noFill/>
        </p:spPr>
      </p:pic>
      <p:pic>
        <p:nvPicPr>
          <p:cNvPr id="15364" name="Picture 4" descr="D:\hobbie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3834964"/>
            <a:ext cx="3890963" cy="3023036"/>
          </a:xfrm>
          <a:prstGeom prst="rect">
            <a:avLst/>
          </a:prstGeom>
          <a:noFill/>
        </p:spPr>
      </p:pic>
      <p:pic>
        <p:nvPicPr>
          <p:cNvPr id="15365" name="Picture 5" descr="D:\so-thich-tieng-anh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74358" y="1905000"/>
            <a:ext cx="3365167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28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B753A3-B339-4085-9AAE-E3199EC3D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28600"/>
            <a:ext cx="83058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バスケットボール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10242" name="Picture 2" descr="D:\chum-anh-5-15034979072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1" y="1752600"/>
            <a:ext cx="6858000" cy="4343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516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8786F9-BD85-4881-92D8-4CC0F04A3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8161"/>
            <a:ext cx="60198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>
                <a:solidFill>
                  <a:srgbClr val="FF0000"/>
                </a:solidFill>
              </a:rPr>
              <a:t>やきゅう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11266" name="Picture 2" descr="D:\bc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1"/>
            <a:ext cx="5017604" cy="2971800"/>
          </a:xfrm>
          <a:prstGeom prst="rect">
            <a:avLst/>
          </a:prstGeom>
          <a:noFill/>
        </p:spPr>
      </p:pic>
      <p:pic>
        <p:nvPicPr>
          <p:cNvPr id="11267" name="Picture 3" descr="D:\tiffany-snsd-nguong-ngung-vi-nem-bong-chay-ke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219200"/>
            <a:ext cx="3448050" cy="5047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374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http://t2.ftcdn.net/jpg/00/33/69/39/400_F_33693943_BHPiksCQ5yAS5dUExgltgjHUf1SFgWm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6962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415CF5-7628-4892-A8F8-43AF62A40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0"/>
            <a:ext cx="40386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カラオケ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50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48CEFD-29BC-4AB0-B0A2-D2B0F0984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03257"/>
            <a:ext cx="4190207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すいえい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13314" name="Picture 2" descr="D:\loi-ich-boi-loi-giaoduc.net.vn3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90600" y="1447800"/>
            <a:ext cx="6855752" cy="4648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418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457200"/>
            <a:ext cx="8382000" cy="5821362"/>
          </a:xfrm>
          <a:noFill/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130EA-9743-4EFC-80A3-1C0A6E643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03257"/>
            <a:ext cx="5257007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>
                <a:solidFill>
                  <a:srgbClr val="FF0000"/>
                </a:solidFill>
              </a:rPr>
              <a:t>りょう</a:t>
            </a:r>
            <a:r>
              <a:rPr lang="ja-JP" altLang="en-US" sz="8000" b="1" dirty="0">
                <a:solidFill>
                  <a:srgbClr val="FF0000"/>
                </a:solidFill>
              </a:rPr>
              <a:t>り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1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74638"/>
            <a:ext cx="8229600" cy="5897562"/>
          </a:xfrm>
          <a:noFill/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095FB-0198-4C69-B5BA-128BC9489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0"/>
            <a:ext cx="40386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しゃ</a:t>
            </a:r>
            <a:r>
              <a:rPr lang="ja-JP" altLang="en-US" sz="8000" b="1">
                <a:solidFill>
                  <a:srgbClr val="FF0000"/>
                </a:solidFill>
              </a:rPr>
              <a:t>しん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8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://www.miyabi-chiro.com/wp/wp-content/uploads/2012/02/ff6e913d61d497a1648b9d4313ccd72b-300x2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229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AAA049-5ECB-4C17-9594-9BA596C11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13156"/>
            <a:ext cx="40386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>
                <a:solidFill>
                  <a:srgbClr val="FF0000"/>
                </a:solidFill>
              </a:rPr>
              <a:t>りょこう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1C29A2-BAB2-4079-BB50-5D5480B97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50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752600" y="838200"/>
            <a:ext cx="57912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はじめまして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sxcdf | 国立小学校受験【幼児教育のちきゅうまる】によるブロ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65" y="1866331"/>
            <a:ext cx="4991669" cy="499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2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AAA049-5ECB-4C17-9594-9BA596C11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524000"/>
            <a:ext cx="7239000" cy="76944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4400" b="1" dirty="0">
                <a:solidFill>
                  <a:srgbClr val="FF0000"/>
                </a:solidFill>
              </a:rPr>
              <a:t>このひと： </a:t>
            </a:r>
            <a:r>
              <a:rPr lang="en-US" altLang="ja-JP" sz="4400" b="1" dirty="0">
                <a:solidFill>
                  <a:srgbClr val="FF0000"/>
                </a:solidFill>
              </a:rPr>
              <a:t>NGƯỜI NÀY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1C29A2-BAB2-4079-BB50-5D5480B97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106F9D-703A-4EDE-8FAB-22EA89CB3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28600"/>
            <a:ext cx="44831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イギリス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7170" name="Picture 2" descr="D:\5-150312813374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996440"/>
            <a:ext cx="5562600" cy="3337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511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B1C9AC-B121-4D06-AD07-F37F382CA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8600"/>
            <a:ext cx="47244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>
                <a:solidFill>
                  <a:srgbClr val="FF0000"/>
                </a:solidFill>
              </a:rPr>
              <a:t>ちゅうごく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6" name="Content Placeholder 5" descr="tải xuống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7400" y="1828800"/>
            <a:ext cx="572541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228AD-7E79-45BF-83AE-F22223A70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76761"/>
            <a:ext cx="65532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フィリピン</a:t>
            </a:r>
            <a:endParaRPr lang="en-US" sz="8000" b="1" dirty="0">
              <a:solidFill>
                <a:srgbClr val="FF0000"/>
              </a:solidFill>
            </a:endParaRPr>
          </a:p>
        </p:txBody>
      </p:sp>
      <p:pic>
        <p:nvPicPr>
          <p:cNvPr id="1027" name="Picture 3" descr="D:\tải xuống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905000"/>
            <a:ext cx="5839918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679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83230-C574-4DFE-BC04-AE1C9BB1A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28600"/>
            <a:ext cx="41148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インド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:\co-an-d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8551" y="1674282"/>
            <a:ext cx="5278049" cy="41931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40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encrypted-tbn0.gstatic.com/images?q=tbn:ANd9GcRw36sJeAwfk9SfIoKqMFcCob4CqSN5CwGvaAdLJdoCS1E0Gm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9800"/>
            <a:ext cx="6172200" cy="419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DB68C-DBA6-4946-B2F3-F39513459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74638"/>
            <a:ext cx="6629400" cy="132343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オーストラリア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6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250</Words>
  <Application>Microsoft Office PowerPoint</Application>
  <PresentationFormat>On-screen Show (4:3)</PresentationFormat>
  <Paragraphs>81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PHẦN 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PHẦN 2</vt:lpstr>
      <vt:lpstr>PowerPoint Presentation</vt:lpstr>
      <vt:lpstr>PowerPoint Presentation</vt:lpstr>
      <vt:lpstr>PowerPoint Presentation</vt:lpstr>
      <vt:lpstr>PowerPoint Presentation</vt:lpstr>
      <vt:lpstr>PHẦN 3</vt:lpstr>
      <vt:lpstr>PowerPoint Presentation</vt:lpstr>
      <vt:lpstr>しゅみ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 Black Edition - tum0r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cadoho</dc:creator>
  <cp:lastModifiedBy>Hoi Huynh tan</cp:lastModifiedBy>
  <cp:revision>57</cp:revision>
  <dcterms:created xsi:type="dcterms:W3CDTF">2014-11-03T02:06:00Z</dcterms:created>
  <dcterms:modified xsi:type="dcterms:W3CDTF">2022-06-02T06:42:00Z</dcterms:modified>
</cp:coreProperties>
</file>